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5" autoAdjust="0"/>
    <p:restoredTop sz="94660"/>
  </p:normalViewPr>
  <p:slideViewPr>
    <p:cSldViewPr>
      <p:cViewPr>
        <p:scale>
          <a:sx n="56" d="100"/>
          <a:sy n="56" d="100"/>
        </p:scale>
        <p:origin x="144"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7ADDAD91-BFF7-43F1-860C-4B83859A42D7}" type="datetimeFigureOut">
              <a:rPr lang="en-US" smtClean="0"/>
              <a:t>12/20/2011</a:t>
            </a:fld>
            <a:endParaRPr lang="en-US"/>
          </a:p>
        </p:txBody>
      </p:sp>
      <p:sp>
        <p:nvSpPr>
          <p:cNvPr id="17" name="Slide Number Placeholder 16"/>
          <p:cNvSpPr>
            <a:spLocks noGrp="1"/>
          </p:cNvSpPr>
          <p:nvPr>
            <p:ph type="sldNum" sz="quarter" idx="11"/>
          </p:nvPr>
        </p:nvSpPr>
        <p:spPr/>
        <p:txBody>
          <a:bodyPr/>
          <a:lstStyle/>
          <a:p>
            <a:fld id="{69989C90-A024-4667-8F56-A53A733AB815}"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DAD91-BFF7-43F1-860C-4B83859A42D7}" type="datetimeFigureOut">
              <a:rPr lang="en-US" smtClean="0"/>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89C90-A024-4667-8F56-A53A733AB8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DAD91-BFF7-43F1-860C-4B83859A42D7}" type="datetimeFigureOut">
              <a:rPr lang="en-US" smtClean="0"/>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89C90-A024-4667-8F56-A53A733AB815}"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7ADDAD91-BFF7-43F1-860C-4B83859A42D7}" type="datetimeFigureOut">
              <a:rPr lang="en-US" smtClean="0"/>
              <a:t>12/20/2011</a:t>
            </a:fld>
            <a:endParaRPr lang="en-US"/>
          </a:p>
        </p:txBody>
      </p:sp>
      <p:sp>
        <p:nvSpPr>
          <p:cNvPr id="12" name="Slide Number Placeholder 11"/>
          <p:cNvSpPr>
            <a:spLocks noGrp="1"/>
          </p:cNvSpPr>
          <p:nvPr>
            <p:ph type="sldNum" sz="quarter" idx="15"/>
          </p:nvPr>
        </p:nvSpPr>
        <p:spPr/>
        <p:txBody>
          <a:bodyPr/>
          <a:lstStyle/>
          <a:p>
            <a:fld id="{69989C90-A024-4667-8F56-A53A733AB815}"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7ADDAD91-BFF7-43F1-860C-4B83859A42D7}" type="datetimeFigureOut">
              <a:rPr lang="en-US" smtClean="0"/>
              <a:t>12/20/2011</a:t>
            </a:fld>
            <a:endParaRPr lang="en-US"/>
          </a:p>
        </p:txBody>
      </p:sp>
      <p:sp>
        <p:nvSpPr>
          <p:cNvPr id="14" name="Slide Number Placeholder 13"/>
          <p:cNvSpPr>
            <a:spLocks noGrp="1"/>
          </p:cNvSpPr>
          <p:nvPr>
            <p:ph type="sldNum" sz="quarter" idx="11"/>
          </p:nvPr>
        </p:nvSpPr>
        <p:spPr/>
        <p:txBody>
          <a:bodyPr/>
          <a:lstStyle/>
          <a:p>
            <a:fld id="{69989C90-A024-4667-8F56-A53A733AB815}"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7ADDAD91-BFF7-43F1-860C-4B83859A42D7}" type="datetimeFigureOut">
              <a:rPr lang="en-US" smtClean="0"/>
              <a:t>12/20/2011</a:t>
            </a:fld>
            <a:endParaRPr lang="en-US"/>
          </a:p>
        </p:txBody>
      </p:sp>
      <p:sp>
        <p:nvSpPr>
          <p:cNvPr id="12" name="Slide Number Placeholder 11"/>
          <p:cNvSpPr>
            <a:spLocks noGrp="1"/>
          </p:cNvSpPr>
          <p:nvPr>
            <p:ph type="sldNum" sz="quarter" idx="16"/>
          </p:nvPr>
        </p:nvSpPr>
        <p:spPr/>
        <p:txBody>
          <a:bodyPr/>
          <a:lstStyle/>
          <a:p>
            <a:fld id="{69989C90-A024-4667-8F56-A53A733AB815}"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7ADDAD91-BFF7-43F1-860C-4B83859A42D7}" type="datetimeFigureOut">
              <a:rPr lang="en-US" smtClean="0"/>
              <a:t>12/20/2011</a:t>
            </a:fld>
            <a:endParaRPr lang="en-US"/>
          </a:p>
        </p:txBody>
      </p:sp>
      <p:sp>
        <p:nvSpPr>
          <p:cNvPr id="12" name="Slide Number Placeholder 11"/>
          <p:cNvSpPr>
            <a:spLocks noGrp="1"/>
          </p:cNvSpPr>
          <p:nvPr>
            <p:ph type="sldNum" sz="quarter" idx="17"/>
          </p:nvPr>
        </p:nvSpPr>
        <p:spPr/>
        <p:txBody>
          <a:bodyPr/>
          <a:lstStyle/>
          <a:p>
            <a:fld id="{69989C90-A024-4667-8F56-A53A733AB815}"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7ADDAD91-BFF7-43F1-860C-4B83859A42D7}" type="datetimeFigureOut">
              <a:rPr lang="en-US" smtClean="0"/>
              <a:t>12/20/2011</a:t>
            </a:fld>
            <a:endParaRPr lang="en-US"/>
          </a:p>
        </p:txBody>
      </p:sp>
      <p:sp>
        <p:nvSpPr>
          <p:cNvPr id="16" name="Slide Number Placeholder 15"/>
          <p:cNvSpPr>
            <a:spLocks noGrp="1"/>
          </p:cNvSpPr>
          <p:nvPr>
            <p:ph type="sldNum" sz="quarter" idx="11"/>
          </p:nvPr>
        </p:nvSpPr>
        <p:spPr/>
        <p:txBody>
          <a:bodyPr/>
          <a:lstStyle/>
          <a:p>
            <a:fld id="{69989C90-A024-4667-8F56-A53A733AB815}"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ADDAD91-BFF7-43F1-860C-4B83859A42D7}" type="datetimeFigureOut">
              <a:rPr lang="en-US" smtClean="0"/>
              <a:t>12/20/2011</a:t>
            </a:fld>
            <a:endParaRPr lang="en-US"/>
          </a:p>
        </p:txBody>
      </p:sp>
      <p:sp>
        <p:nvSpPr>
          <p:cNvPr id="8" name="Slide Number Placeholder 7"/>
          <p:cNvSpPr>
            <a:spLocks noGrp="1"/>
          </p:cNvSpPr>
          <p:nvPr>
            <p:ph type="sldNum" sz="quarter" idx="11"/>
          </p:nvPr>
        </p:nvSpPr>
        <p:spPr/>
        <p:txBody>
          <a:bodyPr/>
          <a:lstStyle/>
          <a:p>
            <a:fld id="{69989C90-A024-4667-8F56-A53A733AB815}"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7ADDAD91-BFF7-43F1-860C-4B83859A42D7}" type="datetimeFigureOut">
              <a:rPr lang="en-US" smtClean="0"/>
              <a:t>12/20/2011</a:t>
            </a:fld>
            <a:endParaRPr lang="en-US"/>
          </a:p>
        </p:txBody>
      </p:sp>
      <p:sp>
        <p:nvSpPr>
          <p:cNvPr id="19" name="Slide Number Placeholder 18"/>
          <p:cNvSpPr>
            <a:spLocks noGrp="1"/>
          </p:cNvSpPr>
          <p:nvPr>
            <p:ph type="sldNum" sz="quarter" idx="16"/>
          </p:nvPr>
        </p:nvSpPr>
        <p:spPr/>
        <p:txBody>
          <a:bodyPr/>
          <a:lstStyle/>
          <a:p>
            <a:fld id="{69989C90-A024-4667-8F56-A53A733AB815}"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7ADDAD91-BFF7-43F1-860C-4B83859A42D7}" type="datetimeFigureOut">
              <a:rPr lang="en-US" smtClean="0"/>
              <a:t>12/20/2011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69989C90-A024-4667-8F56-A53A733AB815}"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7ADDAD91-BFF7-43F1-860C-4B83859A42D7}" type="datetimeFigureOut">
              <a:rPr lang="en-US" smtClean="0"/>
              <a:t>12/20/2011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69989C90-A024-4667-8F56-A53A733AB815}"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Vanessa Torres</a:t>
            </a:r>
            <a:endParaRPr lang="en-US" dirty="0"/>
          </a:p>
        </p:txBody>
      </p:sp>
      <p:sp>
        <p:nvSpPr>
          <p:cNvPr id="2" name="Title 1"/>
          <p:cNvSpPr>
            <a:spLocks noGrp="1"/>
          </p:cNvSpPr>
          <p:nvPr>
            <p:ph type="title"/>
          </p:nvPr>
        </p:nvSpPr>
        <p:spPr/>
        <p:txBody>
          <a:bodyPr/>
          <a:lstStyle/>
          <a:p>
            <a:r>
              <a:rPr lang="en-US" dirty="0" smtClean="0"/>
              <a:t>Modeling</a:t>
            </a:r>
            <a:endParaRPr lang="en-US" dirty="0"/>
          </a:p>
        </p:txBody>
      </p:sp>
    </p:spTree>
    <p:extLst>
      <p:ext uri="{BB962C8B-B14F-4D97-AF65-F5344CB8AC3E}">
        <p14:creationId xmlns:p14="http://schemas.microsoft.com/office/powerpoint/2010/main" val="1283322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In order for you to be a model you have to come into contact with all the correct people. Most young girls come into contact with scams and their money is taken and their career doesn’t go anywhere. You go local and try to go into contact with a agency near by. Make sure the agency looks legit and its not a scam. From there depending on the agency they will ask for certain requirements, such head shots and so on.</a:t>
            </a:r>
            <a:endParaRPr lang="en-US" dirty="0"/>
          </a:p>
        </p:txBody>
      </p:sp>
      <p:sp>
        <p:nvSpPr>
          <p:cNvPr id="3" name="Title 2"/>
          <p:cNvSpPr>
            <a:spLocks noGrp="1"/>
          </p:cNvSpPr>
          <p:nvPr>
            <p:ph type="title"/>
          </p:nvPr>
        </p:nvSpPr>
        <p:spPr/>
        <p:txBody>
          <a:bodyPr/>
          <a:lstStyle/>
          <a:p>
            <a:r>
              <a:rPr lang="en-US" dirty="0" smtClean="0"/>
              <a:t>I for information:</a:t>
            </a:r>
            <a:endParaRPr lang="en-US" dirty="0"/>
          </a:p>
        </p:txBody>
      </p:sp>
      <p:pic>
        <p:nvPicPr>
          <p:cNvPr id="4098" name="Picture 2" descr="http://farm1.staticflickr.com/26/61056391_31343afdc6_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44296">
            <a:off x="6376138" y="4322508"/>
            <a:ext cx="2318276" cy="17325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29400" y="6224016"/>
            <a:ext cx="1133067" cy="369332"/>
          </a:xfrm>
          <a:prstGeom prst="rect">
            <a:avLst/>
          </a:prstGeom>
          <a:noFill/>
        </p:spPr>
        <p:txBody>
          <a:bodyPr wrap="none" rtlCol="0">
            <a:spAutoFit/>
          </a:bodyPr>
          <a:lstStyle/>
          <a:p>
            <a:r>
              <a:rPr lang="en-US" dirty="0" smtClean="0"/>
              <a:t>Flickr.com</a:t>
            </a:r>
          </a:p>
        </p:txBody>
      </p:sp>
    </p:spTree>
    <p:extLst>
      <p:ext uri="{BB962C8B-B14F-4D97-AF65-F5344CB8AC3E}">
        <p14:creationId xmlns:p14="http://schemas.microsoft.com/office/powerpoint/2010/main" val="2803963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Jobs in the modeling world are difficult to find but also are super fun. Think about taking pictures for a job and traveling the world just to play dress up, that would be fun. Its easy and its simple and it pays a lot. The downs of finding a job is that you have to fit certain requirements other then that it’s a great job</a:t>
            </a:r>
            <a:r>
              <a:rPr lang="en-US" dirty="0" smtClean="0"/>
              <a:t>.</a:t>
            </a:r>
            <a:endParaRPr lang="en-US" dirty="0"/>
          </a:p>
        </p:txBody>
      </p:sp>
      <p:sp>
        <p:nvSpPr>
          <p:cNvPr id="3" name="Title 2"/>
          <p:cNvSpPr>
            <a:spLocks noGrp="1"/>
          </p:cNvSpPr>
          <p:nvPr>
            <p:ph type="title"/>
          </p:nvPr>
        </p:nvSpPr>
        <p:spPr/>
        <p:txBody>
          <a:bodyPr/>
          <a:lstStyle/>
          <a:p>
            <a:r>
              <a:rPr lang="en-US" dirty="0" smtClean="0"/>
              <a:t>J is for jobs: </a:t>
            </a:r>
            <a:endParaRPr lang="en-US" dirty="0"/>
          </a:p>
        </p:txBody>
      </p:sp>
      <p:pic>
        <p:nvPicPr>
          <p:cNvPr id="6146" name="Picture 2" descr="http://i.models.com/feed/uploads/1098871385_orig_ryan1d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1" y="3733800"/>
            <a:ext cx="2121430" cy="28537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02831" y="6218207"/>
            <a:ext cx="1262718" cy="369332"/>
          </a:xfrm>
          <a:prstGeom prst="rect">
            <a:avLst/>
          </a:prstGeom>
          <a:noFill/>
        </p:spPr>
        <p:txBody>
          <a:bodyPr wrap="none" rtlCol="0">
            <a:spAutoFit/>
          </a:bodyPr>
          <a:lstStyle/>
          <a:p>
            <a:r>
              <a:rPr lang="en-US" dirty="0"/>
              <a:t>models.com</a:t>
            </a:r>
          </a:p>
        </p:txBody>
      </p:sp>
    </p:spTree>
    <p:extLst>
      <p:ext uri="{BB962C8B-B14F-4D97-AF65-F5344CB8AC3E}">
        <p14:creationId xmlns:p14="http://schemas.microsoft.com/office/powerpoint/2010/main" val="2668465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K.</a:t>
            </a:r>
            <a:endParaRPr lang="en-US" dirty="0"/>
          </a:p>
        </p:txBody>
      </p:sp>
    </p:spTree>
    <p:extLst>
      <p:ext uri="{BB962C8B-B14F-4D97-AF65-F5344CB8AC3E}">
        <p14:creationId xmlns:p14="http://schemas.microsoft.com/office/powerpoint/2010/main" val="1106727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There are 3 types of categories that deal with lifestyle modeling. Glamour, fashion and lifestyle. Glamour and fashion are specialized due to their styles and requirements. As for lifestyle models they come in all shapes, sizes and ages and they are there to show off how people live. </a:t>
            </a:r>
            <a:endParaRPr lang="en-US" dirty="0"/>
          </a:p>
        </p:txBody>
      </p:sp>
      <p:sp>
        <p:nvSpPr>
          <p:cNvPr id="3" name="Title 2"/>
          <p:cNvSpPr>
            <a:spLocks noGrp="1"/>
          </p:cNvSpPr>
          <p:nvPr>
            <p:ph type="title"/>
          </p:nvPr>
        </p:nvSpPr>
        <p:spPr/>
        <p:txBody>
          <a:bodyPr/>
          <a:lstStyle/>
          <a:p>
            <a:r>
              <a:rPr lang="en-US" dirty="0" smtClean="0"/>
              <a:t>L is for lifestyle models</a:t>
            </a:r>
            <a:endParaRPr lang="en-US" dirty="0"/>
          </a:p>
        </p:txBody>
      </p:sp>
    </p:spTree>
    <p:extLst>
      <p:ext uri="{BB962C8B-B14F-4D97-AF65-F5344CB8AC3E}">
        <p14:creationId xmlns:p14="http://schemas.microsoft.com/office/powerpoint/2010/main" val="3410285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They are the person who manages your career after you have made yourself a “someone” in the business. They usually get about 15% of what you make. Al they basically do is recommend photographers, classes and workshops.</a:t>
            </a:r>
            <a:endParaRPr lang="en-US" dirty="0"/>
          </a:p>
        </p:txBody>
      </p:sp>
      <p:sp>
        <p:nvSpPr>
          <p:cNvPr id="3" name="Title 2"/>
          <p:cNvSpPr>
            <a:spLocks noGrp="1"/>
          </p:cNvSpPr>
          <p:nvPr>
            <p:ph type="title"/>
          </p:nvPr>
        </p:nvSpPr>
        <p:spPr/>
        <p:txBody>
          <a:bodyPr/>
          <a:lstStyle/>
          <a:p>
            <a:r>
              <a:rPr lang="en-US" dirty="0" smtClean="0"/>
              <a:t>M for Model Management.</a:t>
            </a:r>
            <a:endParaRPr lang="en-US" dirty="0"/>
          </a:p>
        </p:txBody>
      </p:sp>
      <p:pic>
        <p:nvPicPr>
          <p:cNvPr id="2050" name="Picture 2" descr="http://t1.gstatic.com/images?q=tbn:ANd9GcQzyZCixZEbbC9CPJug4ABICg5DVGYzvB4GV-4V9tOjVttdPKEUPsaERJdfD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571681">
            <a:off x="475787" y="3992720"/>
            <a:ext cx="4014003" cy="12481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20473989">
            <a:off x="1647366" y="5273222"/>
            <a:ext cx="1670842" cy="338554"/>
          </a:xfrm>
          <a:prstGeom prst="rect">
            <a:avLst/>
          </a:prstGeom>
          <a:noFill/>
        </p:spPr>
        <p:txBody>
          <a:bodyPr wrap="none" rtlCol="0">
            <a:spAutoFit/>
          </a:bodyPr>
          <a:lstStyle/>
          <a:p>
            <a:r>
              <a:rPr lang="en-US" sz="1600" dirty="0"/>
              <a:t>allaboutmodels.net</a:t>
            </a:r>
          </a:p>
        </p:txBody>
      </p:sp>
    </p:spTree>
    <p:extLst>
      <p:ext uri="{BB962C8B-B14F-4D97-AF65-F5344CB8AC3E}">
        <p14:creationId xmlns:p14="http://schemas.microsoft.com/office/powerpoint/2010/main" val="3033708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America’s Next Top Model is a show hosted by Tyra Banks and the whole purpose of it to see who becomes the next model. They go through stages and take photo-shoots to see if they have the potential to become the next big thing. They go all around the United States to cast the prettiest girls and so they can be on the show.</a:t>
            </a:r>
            <a:endParaRPr lang="en-US" dirty="0"/>
          </a:p>
        </p:txBody>
      </p:sp>
      <p:sp>
        <p:nvSpPr>
          <p:cNvPr id="3" name="Title 2"/>
          <p:cNvSpPr>
            <a:spLocks noGrp="1"/>
          </p:cNvSpPr>
          <p:nvPr>
            <p:ph type="title"/>
          </p:nvPr>
        </p:nvSpPr>
        <p:spPr/>
        <p:txBody>
          <a:bodyPr/>
          <a:lstStyle/>
          <a:p>
            <a:r>
              <a:rPr lang="en-US" dirty="0" smtClean="0"/>
              <a:t>N for next top model</a:t>
            </a:r>
            <a:endParaRPr lang="en-US" dirty="0"/>
          </a:p>
        </p:txBody>
      </p:sp>
      <p:pic>
        <p:nvPicPr>
          <p:cNvPr id="2050" name="Picture 2" descr="http://www.realityshowbuzz.com/news/wp-content/plugins/wp-o-matic/cache/40138_americas-next-top-model-all-stars-455x3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856926"/>
            <a:ext cx="3733800" cy="24714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78311" y="6389132"/>
            <a:ext cx="2063578" cy="369332"/>
          </a:xfrm>
          <a:prstGeom prst="rect">
            <a:avLst/>
          </a:prstGeom>
          <a:noFill/>
        </p:spPr>
        <p:txBody>
          <a:bodyPr wrap="none" rtlCol="0">
            <a:spAutoFit/>
          </a:bodyPr>
          <a:lstStyle/>
          <a:p>
            <a:r>
              <a:rPr lang="en-US" dirty="0"/>
              <a:t>realityshowbuzz.com</a:t>
            </a:r>
          </a:p>
        </p:txBody>
      </p:sp>
    </p:spTree>
    <p:extLst>
      <p:ext uri="{BB962C8B-B14F-4D97-AF65-F5344CB8AC3E}">
        <p14:creationId xmlns:p14="http://schemas.microsoft.com/office/powerpoint/2010/main" val="947766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There's skinny models and of course there's overweight model. Some people are totally against that but why? I mean in the world there is plus size women so there should models modeling their clothes too, right? There are beautiful models that are overweight like Toccara Jones.</a:t>
            </a:r>
            <a:endParaRPr lang="en-US" dirty="0"/>
          </a:p>
        </p:txBody>
      </p:sp>
      <p:sp>
        <p:nvSpPr>
          <p:cNvPr id="3" name="Title 2"/>
          <p:cNvSpPr>
            <a:spLocks noGrp="1"/>
          </p:cNvSpPr>
          <p:nvPr>
            <p:ph type="title"/>
          </p:nvPr>
        </p:nvSpPr>
        <p:spPr/>
        <p:txBody>
          <a:bodyPr/>
          <a:lstStyle/>
          <a:p>
            <a:r>
              <a:rPr lang="en-US" dirty="0" smtClean="0"/>
              <a:t>O for overweight models</a:t>
            </a:r>
            <a:endParaRPr lang="en-US" dirty="0"/>
          </a:p>
        </p:txBody>
      </p:sp>
      <p:pic>
        <p:nvPicPr>
          <p:cNvPr id="9218" name="Picture 2" descr="http://upload.wikimedia.org/wikipedia/commons/f/f0/Toccara_Jo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58193">
            <a:off x="3479328" y="3603780"/>
            <a:ext cx="1700612" cy="284444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24400" y="6379387"/>
            <a:ext cx="1747786" cy="369332"/>
          </a:xfrm>
          <a:prstGeom prst="rect">
            <a:avLst/>
          </a:prstGeom>
          <a:noFill/>
        </p:spPr>
        <p:txBody>
          <a:bodyPr wrap="none" rtlCol="0">
            <a:spAutoFit/>
          </a:bodyPr>
          <a:lstStyle/>
          <a:p>
            <a:r>
              <a:rPr lang="en-US" dirty="0"/>
              <a:t>thicksational.com</a:t>
            </a:r>
          </a:p>
        </p:txBody>
      </p:sp>
    </p:spTree>
    <p:extLst>
      <p:ext uri="{BB962C8B-B14F-4D97-AF65-F5344CB8AC3E}">
        <p14:creationId xmlns:p14="http://schemas.microsoft.com/office/powerpoint/2010/main" val="641380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pPr algn="l"/>
            <a:r>
              <a:rPr lang="en-US" dirty="0" smtClean="0"/>
              <a:t>When posing take into count the following factors:</a:t>
            </a:r>
          </a:p>
          <a:p>
            <a:pPr marL="342900" indent="-342900" algn="l">
              <a:buFont typeface="Arial" pitchFamily="34" charset="0"/>
              <a:buChar char="•"/>
            </a:pPr>
            <a:r>
              <a:rPr lang="en-US" dirty="0" smtClean="0"/>
              <a:t>Breathing</a:t>
            </a:r>
          </a:p>
          <a:p>
            <a:pPr marL="342900" indent="-342900" algn="l">
              <a:buFont typeface="Arial" pitchFamily="34" charset="0"/>
              <a:buChar char="•"/>
            </a:pPr>
            <a:r>
              <a:rPr lang="en-US" dirty="0" smtClean="0"/>
              <a:t>Posture</a:t>
            </a:r>
          </a:p>
          <a:p>
            <a:pPr marL="342900" indent="-342900" algn="l">
              <a:buFont typeface="Arial" pitchFamily="34" charset="0"/>
              <a:buChar char="•"/>
            </a:pPr>
            <a:r>
              <a:rPr lang="en-US" dirty="0" smtClean="0"/>
              <a:t>Limbs</a:t>
            </a:r>
          </a:p>
          <a:p>
            <a:pPr marL="342900" indent="-342900" algn="l">
              <a:buFont typeface="Arial" pitchFamily="34" charset="0"/>
              <a:buChar char="•"/>
            </a:pPr>
            <a:r>
              <a:rPr lang="en-US" dirty="0" smtClean="0"/>
              <a:t>Camera</a:t>
            </a:r>
          </a:p>
          <a:p>
            <a:pPr marL="342900" indent="-342900" algn="l">
              <a:buFont typeface="Arial" pitchFamily="34" charset="0"/>
              <a:buChar char="•"/>
            </a:pPr>
            <a:r>
              <a:rPr lang="en-US" dirty="0" smtClean="0"/>
              <a:t>Sitting Poses</a:t>
            </a:r>
          </a:p>
          <a:p>
            <a:pPr marL="342900" indent="-342900" algn="l">
              <a:buFont typeface="Arial" pitchFamily="34" charset="0"/>
              <a:buChar char="•"/>
            </a:pPr>
            <a:r>
              <a:rPr lang="en-US" dirty="0" smtClean="0"/>
              <a:t>Cleavage</a:t>
            </a:r>
          </a:p>
          <a:p>
            <a:pPr marL="342900" indent="-342900" algn="l">
              <a:buFont typeface="Arial" pitchFamily="34" charset="0"/>
              <a:buChar char="•"/>
            </a:pPr>
            <a:r>
              <a:rPr lang="en-US" dirty="0" smtClean="0"/>
              <a:t>Smile</a:t>
            </a:r>
          </a:p>
          <a:p>
            <a:pPr marL="342900" indent="-342900" algn="l">
              <a:buFont typeface="Arial" pitchFamily="34" charset="0"/>
              <a:buChar char="•"/>
            </a:pPr>
            <a:r>
              <a:rPr lang="en-US" dirty="0" smtClean="0"/>
              <a:t>Lifestyle</a:t>
            </a:r>
          </a:p>
          <a:p>
            <a:pPr marL="342900" indent="-342900" algn="l">
              <a:buFont typeface="Arial" pitchFamily="34" charset="0"/>
              <a:buChar char="•"/>
            </a:pPr>
            <a:r>
              <a:rPr lang="en-US" dirty="0" smtClean="0"/>
              <a:t>Movement</a:t>
            </a:r>
          </a:p>
          <a:p>
            <a:pPr marL="342900" indent="-342900" algn="l">
              <a:buFont typeface="Arial" pitchFamily="34" charset="0"/>
              <a:buChar char="•"/>
            </a:pPr>
            <a:r>
              <a:rPr lang="en-US" dirty="0" smtClean="0"/>
              <a:t>Portrait</a:t>
            </a:r>
          </a:p>
          <a:p>
            <a:pPr marL="342900" indent="-342900" algn="l">
              <a:buFont typeface="Arial" pitchFamily="34" charset="0"/>
              <a:buChar char="•"/>
            </a:pPr>
            <a:r>
              <a:rPr lang="en-US" dirty="0" smtClean="0"/>
              <a:t>&amp; Body</a:t>
            </a:r>
          </a:p>
          <a:p>
            <a:pPr marL="342900" indent="-342900">
              <a:buFont typeface="Arial" pitchFamily="34" charset="0"/>
              <a:buChar char="•"/>
            </a:pPr>
            <a:endParaRPr lang="en-US" dirty="0"/>
          </a:p>
          <a:p>
            <a:pPr algn="l"/>
            <a:r>
              <a:rPr lang="en-US" sz="1300" dirty="0"/>
              <a:t>http://www.bleeek.com/modeling-posing-tips.html</a:t>
            </a:r>
          </a:p>
        </p:txBody>
      </p:sp>
      <p:sp>
        <p:nvSpPr>
          <p:cNvPr id="3" name="Title 2"/>
          <p:cNvSpPr>
            <a:spLocks noGrp="1"/>
          </p:cNvSpPr>
          <p:nvPr>
            <p:ph type="title"/>
          </p:nvPr>
        </p:nvSpPr>
        <p:spPr/>
        <p:txBody>
          <a:bodyPr/>
          <a:lstStyle/>
          <a:p>
            <a:r>
              <a:rPr lang="en-US" dirty="0" smtClean="0"/>
              <a:t>P for posing</a:t>
            </a:r>
            <a:endParaRPr lang="en-US" dirty="0"/>
          </a:p>
        </p:txBody>
      </p:sp>
      <p:sp>
        <p:nvSpPr>
          <p:cNvPr id="4" name="TextBox 3"/>
          <p:cNvSpPr txBox="1"/>
          <p:nvPr/>
        </p:nvSpPr>
        <p:spPr>
          <a:xfrm>
            <a:off x="3810000" y="2867262"/>
            <a:ext cx="4648200" cy="923330"/>
          </a:xfrm>
          <a:prstGeom prst="rect">
            <a:avLst/>
          </a:prstGeom>
          <a:noFill/>
        </p:spPr>
        <p:txBody>
          <a:bodyPr wrap="square" rtlCol="0">
            <a:spAutoFit/>
          </a:bodyPr>
          <a:lstStyle/>
          <a:p>
            <a:r>
              <a:rPr lang="en-US" dirty="0"/>
              <a:t>http://www.youtube.com/watch?v=c8YZIL8JZfg&amp;safety_mode=true&amp;persist_safety_mode=1&amp;safe=active</a:t>
            </a:r>
          </a:p>
        </p:txBody>
      </p:sp>
    </p:spTree>
    <p:extLst>
      <p:ext uri="{BB962C8B-B14F-4D97-AF65-F5344CB8AC3E}">
        <p14:creationId xmlns:p14="http://schemas.microsoft.com/office/powerpoint/2010/main" val="59466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Beauty pageants are another form of modeling in a way. They both focus on the physical beauty of the contestant. </a:t>
            </a:r>
            <a:r>
              <a:rPr lang="en-US" dirty="0" smtClean="0"/>
              <a:t>Difference of beauty pageants and modeling is that in beauty pageants there is a winner and in modeling there's just models but they both focus on the same thing. Another thing they have in common in that in pageants they also want head shots.</a:t>
            </a:r>
          </a:p>
          <a:p>
            <a:endParaRPr lang="en-US" dirty="0"/>
          </a:p>
        </p:txBody>
      </p:sp>
      <p:sp>
        <p:nvSpPr>
          <p:cNvPr id="3" name="Title 2"/>
          <p:cNvSpPr>
            <a:spLocks noGrp="1"/>
          </p:cNvSpPr>
          <p:nvPr>
            <p:ph type="title"/>
          </p:nvPr>
        </p:nvSpPr>
        <p:spPr/>
        <p:txBody>
          <a:bodyPr/>
          <a:lstStyle/>
          <a:p>
            <a:r>
              <a:rPr lang="en-US" dirty="0" smtClean="0"/>
              <a:t>Q for queen:</a:t>
            </a:r>
            <a:endParaRPr lang="en-US" dirty="0"/>
          </a:p>
        </p:txBody>
      </p:sp>
      <p:pic>
        <p:nvPicPr>
          <p:cNvPr id="1026" name="Picture 2" descr="http://images.politico.com/global/sc%20beauty%20que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855070"/>
            <a:ext cx="2057400" cy="26577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019800" y="6324600"/>
            <a:ext cx="1288879" cy="369332"/>
          </a:xfrm>
          <a:prstGeom prst="rect">
            <a:avLst/>
          </a:prstGeom>
          <a:noFill/>
        </p:spPr>
        <p:txBody>
          <a:bodyPr wrap="none" rtlCol="0">
            <a:spAutoFit/>
          </a:bodyPr>
          <a:lstStyle/>
          <a:p>
            <a:r>
              <a:rPr lang="en-US" dirty="0"/>
              <a:t>politico.com</a:t>
            </a:r>
          </a:p>
        </p:txBody>
      </p:sp>
    </p:spTree>
    <p:extLst>
      <p:ext uri="{BB962C8B-B14F-4D97-AF65-F5344CB8AC3E}">
        <p14:creationId xmlns:p14="http://schemas.microsoft.com/office/powerpoint/2010/main" val="1992626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In order for you to be a runway model you need to make sure that you meet the requirement of the designers, most of them carry small sizes. They will look at your bone structure. So mot many models can make the cut. Most designers like models around the age of 16 to 17, since this is the time when your bone structure is still at its growing stage and you usually at your slimmest.</a:t>
            </a:r>
            <a:endParaRPr lang="en-US" dirty="0"/>
          </a:p>
        </p:txBody>
      </p:sp>
      <p:sp>
        <p:nvSpPr>
          <p:cNvPr id="3" name="Title 2"/>
          <p:cNvSpPr>
            <a:spLocks noGrp="1"/>
          </p:cNvSpPr>
          <p:nvPr>
            <p:ph type="title"/>
          </p:nvPr>
        </p:nvSpPr>
        <p:spPr/>
        <p:txBody>
          <a:bodyPr/>
          <a:lstStyle/>
          <a:p>
            <a:r>
              <a:rPr lang="en-US" dirty="0" smtClean="0"/>
              <a:t>R is for runway model:</a:t>
            </a:r>
            <a:endParaRPr lang="en-US" dirty="0"/>
          </a:p>
        </p:txBody>
      </p:sp>
      <p:pic>
        <p:nvPicPr>
          <p:cNvPr id="5122" name="Picture 2" descr="http://i641.photobucket.com/albums/uu132/chaneltsotras/model1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15782">
            <a:off x="5648884" y="3867928"/>
            <a:ext cx="1753568" cy="26272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24993" y="6310309"/>
            <a:ext cx="2068387" cy="369332"/>
          </a:xfrm>
          <a:prstGeom prst="rect">
            <a:avLst/>
          </a:prstGeom>
          <a:noFill/>
        </p:spPr>
        <p:txBody>
          <a:bodyPr wrap="none" rtlCol="0">
            <a:spAutoFit/>
          </a:bodyPr>
          <a:lstStyle/>
          <a:p>
            <a:r>
              <a:rPr lang="en-US" dirty="0"/>
              <a:t>findfreegraphics.com</a:t>
            </a:r>
          </a:p>
        </p:txBody>
      </p:sp>
    </p:spTree>
    <p:extLst>
      <p:ext uri="{BB962C8B-B14F-4D97-AF65-F5344CB8AC3E}">
        <p14:creationId xmlns:p14="http://schemas.microsoft.com/office/powerpoint/2010/main" val="3133991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l"/>
            <a:r>
              <a:rPr lang="en-US" sz="2800" dirty="0" smtClean="0"/>
              <a:t>There</a:t>
            </a:r>
            <a:r>
              <a:rPr lang="en-US" sz="3200" dirty="0" smtClean="0"/>
              <a:t> are 2 different types of agents:</a:t>
            </a:r>
          </a:p>
          <a:p>
            <a:pPr marL="285750" lvl="2" indent="-285750" algn="l">
              <a:buFont typeface="Arial" pitchFamily="34" charset="0"/>
              <a:buChar char="•"/>
            </a:pPr>
            <a:r>
              <a:rPr lang="en-US" sz="2000" dirty="0" smtClean="0"/>
              <a:t>Acting</a:t>
            </a:r>
          </a:p>
          <a:p>
            <a:pPr marL="285750" lvl="2" indent="-285750" algn="l">
              <a:buFont typeface="Arial" pitchFamily="34" charset="0"/>
              <a:buChar char="•"/>
            </a:pPr>
            <a:r>
              <a:rPr lang="en-US" sz="2000" dirty="0" smtClean="0"/>
              <a:t>Modeling</a:t>
            </a:r>
          </a:p>
          <a:p>
            <a:pPr lvl="2" algn="l"/>
            <a:r>
              <a:rPr lang="en-US" sz="2000" dirty="0" smtClean="0"/>
              <a:t>They are the go to people. They get the information about acting, auditions. They submit headshots and resumes. They take portfolios and they review it. Agents make contracts with casting directors, productions companies or ad agents. </a:t>
            </a:r>
          </a:p>
        </p:txBody>
      </p:sp>
      <p:sp>
        <p:nvSpPr>
          <p:cNvPr id="3" name="Title 2"/>
          <p:cNvSpPr>
            <a:spLocks noGrp="1"/>
          </p:cNvSpPr>
          <p:nvPr>
            <p:ph type="title"/>
          </p:nvPr>
        </p:nvSpPr>
        <p:spPr/>
        <p:txBody>
          <a:bodyPr/>
          <a:lstStyle/>
          <a:p>
            <a:r>
              <a:rPr lang="en-US" dirty="0" smtClean="0"/>
              <a:t>A for agencies:</a:t>
            </a:r>
            <a:endParaRPr lang="en-US" dirty="0"/>
          </a:p>
        </p:txBody>
      </p:sp>
      <p:pic>
        <p:nvPicPr>
          <p:cNvPr id="1026" name="Picture 2" descr="http://www.entertainmentwallpaper.com/images/desktops/movie/tv_the_janice_dickinson_modeling_agency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4724400"/>
            <a:ext cx="2514600" cy="200812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16324" y="6392942"/>
            <a:ext cx="2432076" cy="338554"/>
          </a:xfrm>
          <a:prstGeom prst="rect">
            <a:avLst/>
          </a:prstGeom>
          <a:noFill/>
        </p:spPr>
        <p:txBody>
          <a:bodyPr wrap="none" rtlCol="0">
            <a:spAutoFit/>
          </a:bodyPr>
          <a:lstStyle/>
          <a:p>
            <a:r>
              <a:rPr lang="en-US" sz="1600" dirty="0"/>
              <a:t>entertainmentwallpaper.com</a:t>
            </a:r>
          </a:p>
        </p:txBody>
      </p:sp>
    </p:spTree>
    <p:extLst>
      <p:ext uri="{BB962C8B-B14F-4D97-AF65-F5344CB8AC3E}">
        <p14:creationId xmlns:p14="http://schemas.microsoft.com/office/powerpoint/2010/main" val="3313307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 modeling world has many different sizes but they all depends on who your modeling for. Most agencies require the following: </a:t>
            </a:r>
          </a:p>
          <a:p>
            <a:r>
              <a:rPr lang="en-US" dirty="0" smtClean="0"/>
              <a:t>Tall 5’9-5’11</a:t>
            </a:r>
          </a:p>
          <a:p>
            <a:r>
              <a:rPr lang="en-US" dirty="0" smtClean="0"/>
              <a:t>Thin 108-130 lbs.</a:t>
            </a:r>
          </a:p>
          <a:p>
            <a:r>
              <a:rPr lang="en-US" dirty="0" smtClean="0"/>
              <a:t>Dress size 6-8</a:t>
            </a:r>
          </a:p>
          <a:p>
            <a:r>
              <a:rPr lang="en-US" dirty="0" smtClean="0"/>
              <a:t>Desired figure around 34 B-24-34</a:t>
            </a:r>
          </a:p>
          <a:p>
            <a:r>
              <a:rPr lang="en-US" dirty="0" smtClean="0"/>
              <a:t>Waist no larger the 25”</a:t>
            </a:r>
          </a:p>
          <a:p>
            <a:r>
              <a:rPr lang="en-US" dirty="0" smtClean="0"/>
              <a:t>Maximum hips 35.5</a:t>
            </a:r>
            <a:endParaRPr lang="en-US" dirty="0"/>
          </a:p>
        </p:txBody>
      </p:sp>
      <p:sp>
        <p:nvSpPr>
          <p:cNvPr id="3" name="Title 2"/>
          <p:cNvSpPr>
            <a:spLocks noGrp="1"/>
          </p:cNvSpPr>
          <p:nvPr>
            <p:ph type="title"/>
          </p:nvPr>
        </p:nvSpPr>
        <p:spPr/>
        <p:txBody>
          <a:bodyPr/>
          <a:lstStyle/>
          <a:p>
            <a:r>
              <a:rPr lang="en-US" dirty="0" smtClean="0"/>
              <a:t>S For size:</a:t>
            </a:r>
            <a:endParaRPr lang="en-US" dirty="0"/>
          </a:p>
        </p:txBody>
      </p:sp>
      <p:pic>
        <p:nvPicPr>
          <p:cNvPr id="3074" name="Picture 2" descr="http://www.celebritybeautybuzz.com/wp-content/uploads/2009/02/marisa_miller_199116g000x0432x646.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825140">
            <a:off x="863360" y="3734014"/>
            <a:ext cx="1643771" cy="24568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7484" y="6367796"/>
            <a:ext cx="2393604" cy="369332"/>
          </a:xfrm>
          <a:prstGeom prst="rect">
            <a:avLst/>
          </a:prstGeom>
          <a:noFill/>
        </p:spPr>
        <p:txBody>
          <a:bodyPr wrap="none" rtlCol="0">
            <a:spAutoFit/>
          </a:bodyPr>
          <a:lstStyle/>
          <a:p>
            <a:r>
              <a:rPr lang="en-US" dirty="0"/>
              <a:t>celebritybeautybuzz.com</a:t>
            </a:r>
          </a:p>
        </p:txBody>
      </p:sp>
    </p:spTree>
    <p:extLst>
      <p:ext uri="{BB962C8B-B14F-4D97-AF65-F5344CB8AC3E}">
        <p14:creationId xmlns:p14="http://schemas.microsoft.com/office/powerpoint/2010/main" val="3028115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Twiggy revolutionized the modeling world.</a:t>
            </a:r>
            <a:endParaRPr lang="en-US" dirty="0"/>
          </a:p>
          <a:p>
            <a:r>
              <a:rPr lang="en-US" dirty="0" smtClean="0"/>
              <a:t>She “was the world’s first supermodel: a skinny kid with the face of an angel who became an icon</a:t>
            </a:r>
            <a:r>
              <a:rPr lang="en-US" dirty="0"/>
              <a:t>,</a:t>
            </a:r>
            <a:r>
              <a:rPr lang="en-US" dirty="0" smtClean="0"/>
              <a:t>” according to her official site. She became known because of her boyish hair cute her amazing eye lashes.</a:t>
            </a:r>
            <a:endParaRPr lang="en-US" dirty="0"/>
          </a:p>
        </p:txBody>
      </p:sp>
      <p:sp>
        <p:nvSpPr>
          <p:cNvPr id="3" name="Title 2"/>
          <p:cNvSpPr>
            <a:spLocks noGrp="1"/>
          </p:cNvSpPr>
          <p:nvPr>
            <p:ph type="title"/>
          </p:nvPr>
        </p:nvSpPr>
        <p:spPr/>
        <p:txBody>
          <a:bodyPr/>
          <a:lstStyle/>
          <a:p>
            <a:r>
              <a:rPr lang="en-US" dirty="0" smtClean="0"/>
              <a:t>T for twiggy</a:t>
            </a:r>
            <a:endParaRPr lang="en-US" dirty="0"/>
          </a:p>
        </p:txBody>
      </p:sp>
      <p:pic>
        <p:nvPicPr>
          <p:cNvPr id="1026" name="Picture 2" descr="http://4.bp.blogspot.com/_ZPctXMrOQvU/SwG7hfurJtI/AAAAAAAAAEk/LEbxlLHaL-s/s400/twiggy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34477">
            <a:off x="430375" y="4121976"/>
            <a:ext cx="2567761" cy="23687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14255" y="6523149"/>
            <a:ext cx="2277739" cy="276999"/>
          </a:xfrm>
          <a:prstGeom prst="rect">
            <a:avLst/>
          </a:prstGeom>
        </p:spPr>
        <p:txBody>
          <a:bodyPr wrap="none">
            <a:spAutoFit/>
          </a:bodyPr>
          <a:lstStyle/>
          <a:p>
            <a:pPr lvl="0"/>
            <a:r>
              <a:rPr lang="en-US" sz="1200" dirty="0">
                <a:solidFill>
                  <a:srgbClr val="FFFFFF"/>
                </a:solidFill>
              </a:rPr>
              <a:t>rachelclairecollection.blogspot.com</a:t>
            </a:r>
          </a:p>
        </p:txBody>
      </p:sp>
    </p:spTree>
    <p:extLst>
      <p:ext uri="{BB962C8B-B14F-4D97-AF65-F5344CB8AC3E}">
        <p14:creationId xmlns:p14="http://schemas.microsoft.com/office/powerpoint/2010/main" val="3670115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Some agencies like for their models to have unique features on their faces or on their bodies. For some designers they find it attractive for the model to have broad shoulders, that way they model the clothes better.</a:t>
            </a:r>
            <a:endParaRPr lang="en-US" dirty="0"/>
          </a:p>
        </p:txBody>
      </p:sp>
      <p:sp>
        <p:nvSpPr>
          <p:cNvPr id="3" name="Title 2"/>
          <p:cNvSpPr>
            <a:spLocks noGrp="1"/>
          </p:cNvSpPr>
          <p:nvPr>
            <p:ph type="title"/>
          </p:nvPr>
        </p:nvSpPr>
        <p:spPr/>
        <p:txBody>
          <a:bodyPr/>
          <a:lstStyle/>
          <a:p>
            <a:r>
              <a:rPr lang="en-US" smtClean="0"/>
              <a:t>Unique features:</a:t>
            </a:r>
            <a:endParaRPr lang="en-US" dirty="0"/>
          </a:p>
        </p:txBody>
      </p:sp>
      <p:pic>
        <p:nvPicPr>
          <p:cNvPr id="6146" name="Picture 2" descr="http://madfeekree.files.wordpress.com/2011/02/male_anatomy___broad_shoulders_by_sunandshado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429000"/>
            <a:ext cx="3505200" cy="30062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51376" y="6250574"/>
            <a:ext cx="2615075" cy="369332"/>
          </a:xfrm>
          <a:prstGeom prst="rect">
            <a:avLst/>
          </a:prstGeom>
          <a:noFill/>
        </p:spPr>
        <p:txBody>
          <a:bodyPr wrap="none" rtlCol="0">
            <a:spAutoFit/>
          </a:bodyPr>
          <a:lstStyle/>
          <a:p>
            <a:r>
              <a:rPr lang="en-US" dirty="0"/>
              <a:t>madfeekree.wordpress.com</a:t>
            </a:r>
          </a:p>
        </p:txBody>
      </p:sp>
    </p:spTree>
    <p:extLst>
      <p:ext uri="{BB962C8B-B14F-4D97-AF65-F5344CB8AC3E}">
        <p14:creationId xmlns:p14="http://schemas.microsoft.com/office/powerpoint/2010/main" val="1020979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err="1" smtClean="0"/>
              <a:t>Valention</a:t>
            </a:r>
            <a:r>
              <a:rPr lang="en-US" dirty="0" smtClean="0"/>
              <a:t> Clemente </a:t>
            </a:r>
            <a:r>
              <a:rPr lang="en-US" dirty="0" err="1" smtClean="0"/>
              <a:t>Ludovico</a:t>
            </a:r>
            <a:r>
              <a:rPr lang="en-US" dirty="0" smtClean="0"/>
              <a:t> </a:t>
            </a:r>
            <a:r>
              <a:rPr lang="en-US" dirty="0" err="1" smtClean="0"/>
              <a:t>Garavani</a:t>
            </a:r>
            <a:r>
              <a:rPr lang="en-US" dirty="0" smtClean="0"/>
              <a:t> was born May 11, 1932. He is best known as </a:t>
            </a:r>
            <a:r>
              <a:rPr lang="en-US" dirty="0" err="1" smtClean="0"/>
              <a:t>Valention</a:t>
            </a:r>
            <a:r>
              <a:rPr lang="en-US" dirty="0" smtClean="0"/>
              <a:t>. He is a fashion designer and is best known in Italy. His best known lines are Valentino, </a:t>
            </a:r>
            <a:r>
              <a:rPr lang="en-US" dirty="0" err="1" smtClean="0"/>
              <a:t>Valention</a:t>
            </a:r>
            <a:r>
              <a:rPr lang="en-US" dirty="0" smtClean="0"/>
              <a:t> </a:t>
            </a:r>
            <a:r>
              <a:rPr lang="en-US" dirty="0" err="1" smtClean="0"/>
              <a:t>Garavani</a:t>
            </a:r>
            <a:r>
              <a:rPr lang="en-US" dirty="0" smtClean="0"/>
              <a:t>, </a:t>
            </a:r>
            <a:r>
              <a:rPr lang="en-US" dirty="0" err="1" smtClean="0"/>
              <a:t>Valention</a:t>
            </a:r>
            <a:r>
              <a:rPr lang="en-US" dirty="0" smtClean="0"/>
              <a:t> Roma and R.E.D. </a:t>
            </a:r>
            <a:r>
              <a:rPr lang="en-US" dirty="0" err="1" smtClean="0"/>
              <a:t>Valention</a:t>
            </a:r>
            <a:r>
              <a:rPr lang="en-US" dirty="0" smtClean="0"/>
              <a:t>. He became interested in the fashion industry when he was in school. When he finished school he moved to Paris to continue with his dream. </a:t>
            </a:r>
            <a:endParaRPr lang="en-US" dirty="0"/>
          </a:p>
        </p:txBody>
      </p:sp>
      <p:sp>
        <p:nvSpPr>
          <p:cNvPr id="3" name="Title 2"/>
          <p:cNvSpPr>
            <a:spLocks noGrp="1"/>
          </p:cNvSpPr>
          <p:nvPr>
            <p:ph type="title"/>
          </p:nvPr>
        </p:nvSpPr>
        <p:spPr/>
        <p:txBody>
          <a:bodyPr/>
          <a:lstStyle/>
          <a:p>
            <a:r>
              <a:rPr lang="en-US" dirty="0" smtClean="0"/>
              <a:t>V for </a:t>
            </a:r>
            <a:r>
              <a:rPr lang="en-US" dirty="0" err="1" smtClean="0"/>
              <a:t>valention</a:t>
            </a:r>
            <a:r>
              <a:rPr lang="en-US" dirty="0" smtClean="0"/>
              <a:t> </a:t>
            </a:r>
            <a:endParaRPr lang="en-US" dirty="0"/>
          </a:p>
        </p:txBody>
      </p:sp>
      <p:pic>
        <p:nvPicPr>
          <p:cNvPr id="8194" name="Picture 2" descr="http://sp2.fotolog.com/photo/34/54/38/mivestid0/1214065509541_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037457"/>
            <a:ext cx="3007641" cy="20764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034679" y="6306526"/>
            <a:ext cx="3301481" cy="369332"/>
          </a:xfrm>
          <a:prstGeom prst="rect">
            <a:avLst/>
          </a:prstGeom>
          <a:noFill/>
        </p:spPr>
        <p:txBody>
          <a:bodyPr wrap="none" rtlCol="0">
            <a:spAutoFit/>
          </a:bodyPr>
          <a:lstStyle/>
          <a:p>
            <a:r>
              <a:rPr lang="en-US" dirty="0"/>
              <a:t>vivalanachaetheartist.blogspot.com</a:t>
            </a:r>
          </a:p>
        </p:txBody>
      </p:sp>
    </p:spTree>
    <p:extLst>
      <p:ext uri="{BB962C8B-B14F-4D97-AF65-F5344CB8AC3E}">
        <p14:creationId xmlns:p14="http://schemas.microsoft.com/office/powerpoint/2010/main" val="3712895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Weight has always been a problem for models as well for the everyday women. They all believe they should be a certain weight and in modeling they are supposed within a weight limit but of course we also want our models to be healthy. Most designers want for their models to be tall and thin, why do such thing? Because usually the material they use to make clothes is very little and instead of trying to add on they rather keep it that way and find a model that can fit into it. </a:t>
            </a:r>
            <a:endParaRPr lang="en-US" dirty="0"/>
          </a:p>
        </p:txBody>
      </p:sp>
      <p:sp>
        <p:nvSpPr>
          <p:cNvPr id="3" name="Title 2"/>
          <p:cNvSpPr>
            <a:spLocks noGrp="1"/>
          </p:cNvSpPr>
          <p:nvPr>
            <p:ph type="title"/>
          </p:nvPr>
        </p:nvSpPr>
        <p:spPr/>
        <p:txBody>
          <a:bodyPr/>
          <a:lstStyle/>
          <a:p>
            <a:r>
              <a:rPr lang="en-US" dirty="0" smtClean="0"/>
              <a:t>W for weight:</a:t>
            </a:r>
            <a:endParaRPr lang="en-US" dirty="0"/>
          </a:p>
        </p:txBody>
      </p:sp>
      <p:pic>
        <p:nvPicPr>
          <p:cNvPr id="7170" name="Picture 2" descr="http://howtohealthylife.com/wp-content/uploads/2011/11/Victorias-Secret-model-healthy-diet-to-lose-weight-of-Miranda-Ker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982069">
            <a:off x="767035" y="4224360"/>
            <a:ext cx="2283864" cy="22838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69981" y="6324652"/>
            <a:ext cx="2104422" cy="369332"/>
          </a:xfrm>
          <a:prstGeom prst="rect">
            <a:avLst/>
          </a:prstGeom>
          <a:noFill/>
        </p:spPr>
        <p:txBody>
          <a:bodyPr wrap="none" rtlCol="0">
            <a:spAutoFit/>
          </a:bodyPr>
          <a:lstStyle/>
          <a:p>
            <a:r>
              <a:rPr lang="en-US" dirty="0"/>
              <a:t>howtohealthylife.com</a:t>
            </a:r>
          </a:p>
        </p:txBody>
      </p:sp>
    </p:spTree>
    <p:extLst>
      <p:ext uri="{BB962C8B-B14F-4D97-AF65-F5344CB8AC3E}">
        <p14:creationId xmlns:p14="http://schemas.microsoft.com/office/powerpoint/2010/main" val="1100757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X.</a:t>
            </a:r>
            <a:endParaRPr lang="en-US" dirty="0"/>
          </a:p>
        </p:txBody>
      </p:sp>
    </p:spTree>
    <p:extLst>
      <p:ext uri="{BB962C8B-B14F-4D97-AF65-F5344CB8AC3E}">
        <p14:creationId xmlns:p14="http://schemas.microsoft.com/office/powerpoint/2010/main" val="158521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He is consider “The King of Fashion.”</a:t>
            </a:r>
          </a:p>
          <a:p>
            <a:r>
              <a:rPr lang="en-US" dirty="0" smtClean="0"/>
              <a:t>He was born 1936, in Oran, Algeria. He was introduced into the fashion world when he won the contest for his asymmetrical cocktail dress in 1954 and he went to work for Christian Dior. </a:t>
            </a:r>
            <a:endParaRPr lang="en-US" dirty="0"/>
          </a:p>
        </p:txBody>
      </p:sp>
      <p:sp>
        <p:nvSpPr>
          <p:cNvPr id="3" name="Title 2"/>
          <p:cNvSpPr>
            <a:spLocks noGrp="1"/>
          </p:cNvSpPr>
          <p:nvPr>
            <p:ph type="title"/>
          </p:nvPr>
        </p:nvSpPr>
        <p:spPr/>
        <p:txBody>
          <a:bodyPr/>
          <a:lstStyle/>
          <a:p>
            <a:r>
              <a:rPr lang="en-US" dirty="0" smtClean="0"/>
              <a:t>Y for Yves </a:t>
            </a:r>
            <a:r>
              <a:rPr lang="en-US" smtClean="0"/>
              <a:t>Saint Laurent</a:t>
            </a:r>
            <a:endParaRPr lang="en-US" dirty="0"/>
          </a:p>
        </p:txBody>
      </p:sp>
      <p:pic>
        <p:nvPicPr>
          <p:cNvPr id="3074" name="Picture 2" descr="http://www.seattlemet.com/assets/0007/6014/yves_saint_laurent.jpg?13185338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43904">
            <a:off x="617450" y="3444339"/>
            <a:ext cx="2184743" cy="29129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13207" y="6416602"/>
            <a:ext cx="1233030" cy="307777"/>
          </a:xfrm>
          <a:prstGeom prst="rect">
            <a:avLst/>
          </a:prstGeom>
          <a:noFill/>
        </p:spPr>
        <p:txBody>
          <a:bodyPr wrap="none" rtlCol="0">
            <a:spAutoFit/>
          </a:bodyPr>
          <a:lstStyle/>
          <a:p>
            <a:r>
              <a:rPr lang="en-US" sz="1400" dirty="0"/>
              <a:t>seattlemet.com</a:t>
            </a:r>
          </a:p>
        </p:txBody>
      </p:sp>
    </p:spTree>
    <p:extLst>
      <p:ext uri="{BB962C8B-B14F-4D97-AF65-F5344CB8AC3E}">
        <p14:creationId xmlns:p14="http://schemas.microsoft.com/office/powerpoint/2010/main" val="1571356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Z.</a:t>
            </a:r>
            <a:endParaRPr lang="en-US" dirty="0"/>
          </a:p>
        </p:txBody>
      </p:sp>
    </p:spTree>
    <p:extLst>
      <p:ext uri="{BB962C8B-B14F-4D97-AF65-F5344CB8AC3E}">
        <p14:creationId xmlns:p14="http://schemas.microsoft.com/office/powerpoint/2010/main" val="614727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25000" lnSpcReduction="20000"/>
          </a:bodyPr>
          <a:lstStyle/>
          <a:p>
            <a:pPr marL="457200" indent="-457200">
              <a:buAutoNum type="alphaUcPeriod"/>
            </a:pPr>
            <a:r>
              <a:rPr lang="en-US" sz="4200" dirty="0" smtClean="0"/>
              <a:t>"Agents</a:t>
            </a:r>
            <a:r>
              <a:rPr lang="en-US" sz="4200" dirty="0"/>
              <a:t>, Acting Agents, Modeling Agents." Acting, Modeling, Acting Auditions, Child Modeling. Web. 16 Dec. 2011. &lt;http://www.actingmodeling.com/agents.htm</a:t>
            </a:r>
            <a:r>
              <a:rPr lang="en-US" sz="4200" dirty="0" smtClean="0"/>
              <a:t>&gt;.</a:t>
            </a:r>
          </a:p>
          <a:p>
            <a:r>
              <a:rPr lang="en-US" sz="4200" dirty="0"/>
              <a:t>E. Holley, Casey. "How to Become an Eye Model | EHow.com." </a:t>
            </a:r>
            <a:r>
              <a:rPr lang="en-US" sz="4200" dirty="0" err="1"/>
              <a:t>EHow</a:t>
            </a:r>
            <a:r>
              <a:rPr lang="en-US" sz="4200" dirty="0"/>
              <a:t> | How to Videos, Articles &amp; More - Discover the Expert in You. | EHow.com. Web. 20 Dec. 2011. &lt;http://www.ehow.com/how_4473733_become-eye-model.html</a:t>
            </a:r>
            <a:r>
              <a:rPr lang="en-US" sz="4200" dirty="0" smtClean="0"/>
              <a:t>&gt;.</a:t>
            </a:r>
            <a:endParaRPr lang="en-US" sz="4200" dirty="0" smtClean="0"/>
          </a:p>
          <a:p>
            <a:r>
              <a:rPr lang="en-US" sz="4200" dirty="0"/>
              <a:t>F. Industry..., The Fashion. "FASHION MODEL REQUIREMENTS. Fashion Model Requirements for All Types of Modeling." SEARCH FOR A MODEL - Search for a Model, Will Help You Become a Model! Web. 20 Dec. 2011. &lt;http://www.fashionmodelquicktrack.com/fashion-model-requirements.html</a:t>
            </a:r>
            <a:r>
              <a:rPr lang="en-US" sz="4200" dirty="0" smtClean="0"/>
              <a:t>&gt;.</a:t>
            </a:r>
          </a:p>
          <a:p>
            <a:pPr marL="514350" indent="-514350">
              <a:buAutoNum type="romanUcPeriod"/>
            </a:pPr>
            <a:r>
              <a:rPr lang="en-US" sz="4200" dirty="0" smtClean="0"/>
              <a:t>"</a:t>
            </a:r>
            <a:r>
              <a:rPr lang="en-US" sz="4200" dirty="0"/>
              <a:t>Modeling Agency Information." Modeling Advice &amp; Information. Web. 20 Dec. 2011. &lt;http://www.modelingadvice.com/TheAgency.html</a:t>
            </a:r>
            <a:r>
              <a:rPr lang="en-US" sz="4200" dirty="0" smtClean="0"/>
              <a:t>&gt;.</a:t>
            </a:r>
          </a:p>
          <a:p>
            <a:r>
              <a:rPr lang="en-US" sz="4200" dirty="0"/>
              <a:t>L. "What Are Lifestyle Models." Web log post. Lifestyle Models Demo. Web. 20 Dec. 2011. &lt;http://www.lifestylemodels.com/WhatAreLifestyleModels.htm</a:t>
            </a:r>
            <a:r>
              <a:rPr lang="en-US" sz="4200" dirty="0" smtClean="0"/>
              <a:t>&gt;.</a:t>
            </a:r>
            <a:endParaRPr lang="en-US" sz="4200" dirty="0" smtClean="0"/>
          </a:p>
          <a:p>
            <a:r>
              <a:rPr lang="en-US" sz="4200" dirty="0"/>
              <a:t>N. "America's Next Top Model, Cycle 17." Wikipedia, the Free Encyclopedia. Web. 20 Dec. 2011. &lt;http://en.wikipedia.org/wiki/America's_Next_Top_Model,_Cycle_17</a:t>
            </a:r>
            <a:r>
              <a:rPr lang="en-US" sz="4200" dirty="0" smtClean="0"/>
              <a:t>&gt;.</a:t>
            </a:r>
            <a:endParaRPr lang="en-US" sz="4200" dirty="0" smtClean="0"/>
          </a:p>
          <a:p>
            <a:r>
              <a:rPr lang="en-US" sz="4200" dirty="0" smtClean="0"/>
              <a:t>M. "Re</a:t>
            </a:r>
            <a:r>
              <a:rPr lang="en-US" sz="4200" dirty="0"/>
              <a:t>: What Is the Difference between an Agency and a Management." Video blog comment. The Q&amp;A Wiki. Web. 16 Dec. 2011. &lt;http://wiki.answers.com/Q/What_is_the_difference_between_an_agency_and_a_management</a:t>
            </a:r>
            <a:r>
              <a:rPr lang="en-US" sz="4200" dirty="0" smtClean="0"/>
              <a:t>&gt;.</a:t>
            </a:r>
          </a:p>
          <a:p>
            <a:r>
              <a:rPr lang="en-US" sz="4200" dirty="0"/>
              <a:t>S. "Fashion Model Size." Modeling Advice &amp; Information. Modeling Advice.com, 2010. Web. 20 Dec. 2011. &lt;http://www.modelingadvice.com/FashionSize.html</a:t>
            </a:r>
            <a:r>
              <a:rPr lang="en-US" sz="4200" dirty="0" smtClean="0"/>
              <a:t>&gt;.</a:t>
            </a:r>
          </a:p>
          <a:p>
            <a:r>
              <a:rPr lang="en-US" sz="4200" dirty="0"/>
              <a:t>Q. "Beauty Pageant." Wikipedia, the Free Encyclopedia. Web. 20 Dec. 2011. &lt;http://en.wikipedia.org/wiki/Beauty_pageant</a:t>
            </a:r>
            <a:r>
              <a:rPr lang="en-US" sz="4200" dirty="0" smtClean="0"/>
              <a:t>&gt;.</a:t>
            </a:r>
            <a:endParaRPr lang="en-US" sz="4200" dirty="0"/>
          </a:p>
          <a:p>
            <a:r>
              <a:rPr lang="en-US" sz="4200" dirty="0"/>
              <a:t>R. Weblog post. Runway Model. Web. 20 Dec. 2011. &lt;http://runwaymodel.org</a:t>
            </a:r>
            <a:r>
              <a:rPr lang="en-US" sz="4200" dirty="0" smtClean="0"/>
              <a:t>/&gt;.</a:t>
            </a:r>
          </a:p>
          <a:p>
            <a:pPr marL="457200" indent="-457200">
              <a:buAutoNum type="alphaUcPeriod" startAt="20"/>
            </a:pPr>
            <a:r>
              <a:rPr lang="en-US" sz="4200" dirty="0" smtClean="0"/>
              <a:t>Lawson</a:t>
            </a:r>
            <a:r>
              <a:rPr lang="en-US" sz="4200" dirty="0"/>
              <a:t>, Twiggy. "Fashion." TWIGGY - THE OFFICIAL SITE. Web. 16 Dec. 2011. &lt;http://www.twiggylawson.co.uk/fashion.html</a:t>
            </a:r>
            <a:r>
              <a:rPr lang="en-US" sz="4200" dirty="0" smtClean="0"/>
              <a:t>&gt;.</a:t>
            </a:r>
          </a:p>
          <a:p>
            <a:r>
              <a:rPr lang="en-US" sz="4200" dirty="0"/>
              <a:t>V. "Valentino </a:t>
            </a:r>
            <a:r>
              <a:rPr lang="en-US" sz="4200" dirty="0" err="1"/>
              <a:t>Garavani</a:t>
            </a:r>
            <a:r>
              <a:rPr lang="en-US" sz="4200" dirty="0"/>
              <a:t>." Wikipedia, the Free Encyclopedia. Web. 20 Dec. 2011. &lt;http://en.wikipedia.org/wiki/Valentino_Garavani</a:t>
            </a:r>
            <a:r>
              <a:rPr lang="en-US" sz="4200" dirty="0" smtClean="0"/>
              <a:t>&gt;.</a:t>
            </a:r>
            <a:endParaRPr lang="en-US" sz="4200" dirty="0" smtClean="0"/>
          </a:p>
          <a:p>
            <a:r>
              <a:rPr lang="en-US" sz="4200" dirty="0"/>
              <a:t>W. Healthy Weight. Web. 20 Dec. 2011. </a:t>
            </a:r>
            <a:r>
              <a:rPr lang="en-US" sz="4200" dirty="0" smtClean="0"/>
              <a:t>&lt;</a:t>
            </a:r>
            <a:r>
              <a:rPr lang="en-US" sz="4200" dirty="0"/>
              <a:t>http://www.fitcommerce.com/blueprint/page.aspx?pageid=276&amp;announcementid=1102&amp;tabid=87&amp;tabindex=0</a:t>
            </a:r>
            <a:r>
              <a:rPr lang="en-US" sz="4200" dirty="0" smtClean="0"/>
              <a:t>&gt;.</a:t>
            </a:r>
          </a:p>
          <a:p>
            <a:r>
              <a:rPr lang="en-US" sz="4200" dirty="0" smtClean="0"/>
              <a:t>Y. "Yves </a:t>
            </a:r>
            <a:r>
              <a:rPr lang="en-US" sz="4200" dirty="0"/>
              <a:t>Saint Laurent Biography and Profiles of Fashion Designers." The </a:t>
            </a:r>
            <a:r>
              <a:rPr lang="en-US" sz="4200" dirty="0" err="1"/>
              <a:t>Infomat</a:t>
            </a:r>
            <a:r>
              <a:rPr lang="en-US" sz="4200" dirty="0"/>
              <a:t> Network of Companies. Search or Browse Thousands of Articles, Products and Reviews on Fashion, Home and Learning. </a:t>
            </a:r>
            <a:r>
              <a:rPr lang="en-US" sz="4200" dirty="0" err="1"/>
              <a:t>InfoMat</a:t>
            </a:r>
            <a:r>
              <a:rPr lang="en-US" sz="4200" dirty="0"/>
              <a:t> Inc., 2011. Web. 16 Dec. 2011. &lt;http://www.infomat.com/whoswho/yvessaintlaurent.html&gt;.</a:t>
            </a:r>
          </a:p>
          <a:p>
            <a:pPr marL="457200" indent="-457200">
              <a:buAutoNum type="alphaUcPeriod" startAt="20"/>
            </a:pPr>
            <a:endParaRPr lang="en-US" sz="2800" dirty="0"/>
          </a:p>
          <a:p>
            <a:endParaRPr lang="en-US" sz="2800" dirty="0"/>
          </a:p>
          <a:p>
            <a:pPr marL="457200" indent="-457200">
              <a:buAutoNum type="arabicPeriod"/>
            </a:pPr>
            <a:endParaRPr lang="en-US" sz="2800" dirty="0" smtClean="0"/>
          </a:p>
          <a:p>
            <a:pPr marL="457200" indent="-457200">
              <a:buAutoNum type="arabicPeriod"/>
            </a:pPr>
            <a:endParaRPr lang="en-US" dirty="0"/>
          </a:p>
          <a:p>
            <a:endParaRPr lang="en-US" dirty="0"/>
          </a:p>
        </p:txBody>
      </p:sp>
      <p:sp>
        <p:nvSpPr>
          <p:cNvPr id="3" name="Title 2"/>
          <p:cNvSpPr>
            <a:spLocks noGrp="1"/>
          </p:cNvSpPr>
          <p:nvPr>
            <p:ph type="title"/>
          </p:nvPr>
        </p:nvSpPr>
        <p:spPr/>
        <p:txBody>
          <a:bodyPr/>
          <a:lstStyle/>
          <a:p>
            <a:r>
              <a:rPr lang="en-US" dirty="0" smtClean="0"/>
              <a:t>Citation: </a:t>
            </a:r>
            <a:endParaRPr lang="en-US" dirty="0"/>
          </a:p>
        </p:txBody>
      </p:sp>
    </p:spTree>
    <p:extLst>
      <p:ext uri="{BB962C8B-B14F-4D97-AF65-F5344CB8AC3E}">
        <p14:creationId xmlns:p14="http://schemas.microsoft.com/office/powerpoint/2010/main" val="1154626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Its difficult as it is to become a model with all the certain criteria they have already but if your bold then it makes it easier. Being bold gives you an up in the industry. It lets you stand out and it gives you the attention of agency and of the designers. Of course you have to go to the right designer because some of them like for to be natural and with not much bold.</a:t>
            </a:r>
            <a:endParaRPr lang="en-US" dirty="0"/>
          </a:p>
        </p:txBody>
      </p:sp>
      <p:sp>
        <p:nvSpPr>
          <p:cNvPr id="3" name="Title 2"/>
          <p:cNvSpPr>
            <a:spLocks noGrp="1"/>
          </p:cNvSpPr>
          <p:nvPr>
            <p:ph type="title"/>
          </p:nvPr>
        </p:nvSpPr>
        <p:spPr/>
        <p:txBody>
          <a:bodyPr/>
          <a:lstStyle/>
          <a:p>
            <a:r>
              <a:rPr lang="en-US" dirty="0" smtClean="0"/>
              <a:t>B for bold:</a:t>
            </a:r>
            <a:endParaRPr lang="en-US" dirty="0"/>
          </a:p>
        </p:txBody>
      </p:sp>
      <p:pic>
        <p:nvPicPr>
          <p:cNvPr id="3074" name="Picture 2" descr="http://paddylastinc.files.wordpress.com/2011/04/supermodels.jpg?w=6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810000"/>
            <a:ext cx="3276600" cy="24836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71968" y="6389132"/>
            <a:ext cx="2685863" cy="369332"/>
          </a:xfrm>
          <a:prstGeom prst="rect">
            <a:avLst/>
          </a:prstGeom>
          <a:noFill/>
        </p:spPr>
        <p:txBody>
          <a:bodyPr wrap="none" rtlCol="0">
            <a:spAutoFit/>
          </a:bodyPr>
          <a:lstStyle/>
          <a:p>
            <a:r>
              <a:rPr lang="en-US" dirty="0"/>
              <a:t>paddylastinc.wordpress.com</a:t>
            </a:r>
          </a:p>
        </p:txBody>
      </p:sp>
    </p:spTree>
    <p:extLst>
      <p:ext uri="{BB962C8B-B14F-4D97-AF65-F5344CB8AC3E}">
        <p14:creationId xmlns:p14="http://schemas.microsoft.com/office/powerpoint/2010/main" val="3388073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What do catalog models do? They model clothes in catalogs. Unlike supermodels they actually look like everyday people. They don’t need to have any physical requirements they just have to have the “look” needed for the catalog. </a:t>
            </a:r>
          </a:p>
          <a:p>
            <a:r>
              <a:rPr lang="en-US" dirty="0" smtClean="0"/>
              <a:t>The requirements they need to have are usually:</a:t>
            </a:r>
          </a:p>
          <a:p>
            <a:r>
              <a:rPr lang="en-US" dirty="0" smtClean="0"/>
              <a:t>Height 5’7 or taller</a:t>
            </a:r>
          </a:p>
          <a:p>
            <a:r>
              <a:rPr lang="en-US" dirty="0" smtClean="0"/>
              <a:t>Dress size 4 or 6</a:t>
            </a:r>
          </a:p>
          <a:p>
            <a:r>
              <a:rPr lang="en-US" dirty="0" smtClean="0"/>
              <a:t>Bust 32-35</a:t>
            </a:r>
          </a:p>
          <a:p>
            <a:r>
              <a:rPr lang="en-US" dirty="0" smtClean="0"/>
              <a:t>Waist 22-25</a:t>
            </a:r>
          </a:p>
          <a:p>
            <a:r>
              <a:rPr lang="en-US" dirty="0" smtClean="0"/>
              <a:t>Hips 33-36 inches</a:t>
            </a:r>
          </a:p>
        </p:txBody>
      </p:sp>
      <p:sp>
        <p:nvSpPr>
          <p:cNvPr id="3" name="Title 2"/>
          <p:cNvSpPr>
            <a:spLocks noGrp="1"/>
          </p:cNvSpPr>
          <p:nvPr>
            <p:ph type="title"/>
          </p:nvPr>
        </p:nvSpPr>
        <p:spPr/>
        <p:txBody>
          <a:bodyPr/>
          <a:lstStyle/>
          <a:p>
            <a:r>
              <a:rPr lang="en-US" dirty="0" smtClean="0"/>
              <a:t>C for catalog model:</a:t>
            </a:r>
            <a:endParaRPr lang="en-US" dirty="0"/>
          </a:p>
        </p:txBody>
      </p:sp>
      <p:pic>
        <p:nvPicPr>
          <p:cNvPr id="4098" name="Picture 2" descr="http://1.bp.blogspot.com/_RG-t17uSu4s/TM43jIfh7hI/AAAAAAAAAwQ/lIZFh-fMqDM/s1600/dallas-catalog-model-tes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267200"/>
            <a:ext cx="2988353" cy="21907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352800" y="6273284"/>
            <a:ext cx="3837910" cy="369332"/>
          </a:xfrm>
          <a:prstGeom prst="rect">
            <a:avLst/>
          </a:prstGeom>
          <a:noFill/>
        </p:spPr>
        <p:txBody>
          <a:bodyPr wrap="none" rtlCol="0">
            <a:spAutoFit/>
          </a:bodyPr>
          <a:lstStyle/>
          <a:p>
            <a:r>
              <a:rPr lang="en-US" dirty="0"/>
              <a:t>portraitphotographerdallas.blogspot.com</a:t>
            </a:r>
          </a:p>
        </p:txBody>
      </p:sp>
    </p:spTree>
    <p:extLst>
      <p:ext uri="{BB962C8B-B14F-4D97-AF65-F5344CB8AC3E}">
        <p14:creationId xmlns:p14="http://schemas.microsoft.com/office/powerpoint/2010/main" val="2782140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D.</a:t>
            </a:r>
            <a:endParaRPr lang="en-US" dirty="0"/>
          </a:p>
        </p:txBody>
      </p:sp>
    </p:spTree>
    <p:extLst>
      <p:ext uri="{BB962C8B-B14F-4D97-AF65-F5344CB8AC3E}">
        <p14:creationId xmlns:p14="http://schemas.microsoft.com/office/powerpoint/2010/main" val="657355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As an eye model you usually work for makeup companies or eyewear companies. You need to take care of your entire face and make sure that your eyes are in perfect conditions. Your skin should be nice and even and your lips should be moisture. When you are an eye model you need to make sure that all of your face is in good conditions. </a:t>
            </a:r>
            <a:endParaRPr lang="en-US" dirty="0"/>
          </a:p>
        </p:txBody>
      </p:sp>
      <p:sp>
        <p:nvSpPr>
          <p:cNvPr id="3" name="Title 2"/>
          <p:cNvSpPr>
            <a:spLocks noGrp="1"/>
          </p:cNvSpPr>
          <p:nvPr>
            <p:ph type="title"/>
          </p:nvPr>
        </p:nvSpPr>
        <p:spPr/>
        <p:txBody>
          <a:bodyPr/>
          <a:lstStyle/>
          <a:p>
            <a:r>
              <a:rPr lang="en-US" dirty="0" smtClean="0"/>
              <a:t>E for eye model:</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810000"/>
            <a:ext cx="1843659" cy="2579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542792" y="6389906"/>
            <a:ext cx="2225674" cy="369332"/>
          </a:xfrm>
          <a:prstGeom prst="rect">
            <a:avLst/>
          </a:prstGeom>
          <a:noFill/>
        </p:spPr>
        <p:txBody>
          <a:bodyPr wrap="none" rtlCol="0">
            <a:spAutoFit/>
          </a:bodyPr>
          <a:lstStyle/>
          <a:p>
            <a:r>
              <a:rPr lang="en-US" dirty="0"/>
              <a:t>eyeshadowlipstick.com</a:t>
            </a:r>
          </a:p>
        </p:txBody>
      </p:sp>
    </p:spTree>
    <p:extLst>
      <p:ext uri="{BB962C8B-B14F-4D97-AF65-F5344CB8AC3E}">
        <p14:creationId xmlns:p14="http://schemas.microsoft.com/office/powerpoint/2010/main" val="193979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A models features are not necessarily directed by the fashion world, its by the model agencies. They make sure that model is almost perfect. Perfect? Of course, there is many different types of perfect and it also depends on what you will model.</a:t>
            </a:r>
          </a:p>
          <a:p>
            <a:r>
              <a:rPr lang="en-US" dirty="0" smtClean="0"/>
              <a:t>Example: a catwalk model has to be flat-chested so that the clothes fall properly on her. </a:t>
            </a:r>
            <a:endParaRPr lang="en-US" dirty="0"/>
          </a:p>
        </p:txBody>
      </p:sp>
      <p:sp>
        <p:nvSpPr>
          <p:cNvPr id="3" name="Title 2"/>
          <p:cNvSpPr>
            <a:spLocks noGrp="1"/>
          </p:cNvSpPr>
          <p:nvPr>
            <p:ph type="title"/>
          </p:nvPr>
        </p:nvSpPr>
        <p:spPr/>
        <p:txBody>
          <a:bodyPr/>
          <a:lstStyle/>
          <a:p>
            <a:r>
              <a:rPr lang="en-US" dirty="0" smtClean="0"/>
              <a:t>F for features: </a:t>
            </a:r>
            <a:endParaRPr lang="en-US" dirty="0"/>
          </a:p>
        </p:txBody>
      </p:sp>
      <p:pic>
        <p:nvPicPr>
          <p:cNvPr id="1026" name="Picture 2" descr="Catwalk models at the Jacob Kimmie Fashion Show for London Fashion Week 2011 in Lond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16076">
            <a:off x="880181" y="4149918"/>
            <a:ext cx="1583137" cy="23807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4600" y="6445256"/>
            <a:ext cx="1285673" cy="369332"/>
          </a:xfrm>
          <a:prstGeom prst="rect">
            <a:avLst/>
          </a:prstGeom>
          <a:noFill/>
        </p:spPr>
        <p:txBody>
          <a:bodyPr wrap="none" rtlCol="0">
            <a:spAutoFit/>
          </a:bodyPr>
          <a:lstStyle/>
          <a:p>
            <a:r>
              <a:rPr lang="en-US" dirty="0" smtClean="0"/>
              <a:t>Zimbio.com</a:t>
            </a:r>
            <a:endParaRPr lang="en-US" dirty="0"/>
          </a:p>
        </p:txBody>
      </p:sp>
    </p:spTree>
    <p:extLst>
      <p:ext uri="{BB962C8B-B14F-4D97-AF65-F5344CB8AC3E}">
        <p14:creationId xmlns:p14="http://schemas.microsoft.com/office/powerpoint/2010/main" val="1026586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G.</a:t>
            </a:r>
            <a:endParaRPr lang="en-US" dirty="0"/>
          </a:p>
        </p:txBody>
      </p:sp>
    </p:spTree>
    <p:extLst>
      <p:ext uri="{BB962C8B-B14F-4D97-AF65-F5344CB8AC3E}">
        <p14:creationId xmlns:p14="http://schemas.microsoft.com/office/powerpoint/2010/main" val="15332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Haute Couture meaning “high Sewing” or “high dressmaking” its basically like customized clothes. Is made for specific customers and its usually really expensive. An example of it would be Chanel.</a:t>
            </a:r>
            <a:endParaRPr lang="en-US" dirty="0"/>
          </a:p>
        </p:txBody>
      </p:sp>
      <p:sp>
        <p:nvSpPr>
          <p:cNvPr id="3" name="Title 2"/>
          <p:cNvSpPr>
            <a:spLocks noGrp="1"/>
          </p:cNvSpPr>
          <p:nvPr>
            <p:ph type="title"/>
          </p:nvPr>
        </p:nvSpPr>
        <p:spPr/>
        <p:txBody>
          <a:bodyPr/>
          <a:lstStyle/>
          <a:p>
            <a:r>
              <a:rPr lang="en-US" dirty="0" smtClean="0"/>
              <a:t>H for Haute Couture</a:t>
            </a:r>
            <a:endParaRPr lang="en-US" dirty="0"/>
          </a:p>
        </p:txBody>
      </p:sp>
      <p:pic>
        <p:nvPicPr>
          <p:cNvPr id="2050" name="Picture 2" descr="http://hunger-games.net/news/wp-content/uploads/2011/07/Anya-Kop-High-Fashion-Mod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45483">
            <a:off x="6041298" y="3501092"/>
            <a:ext cx="2170008" cy="28840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62399" y="6278880"/>
            <a:ext cx="1763303" cy="369332"/>
          </a:xfrm>
          <a:prstGeom prst="rect">
            <a:avLst/>
          </a:prstGeom>
          <a:noFill/>
        </p:spPr>
        <p:txBody>
          <a:bodyPr wrap="none" rtlCol="0">
            <a:spAutoFit/>
          </a:bodyPr>
          <a:lstStyle/>
          <a:p>
            <a:r>
              <a:rPr lang="en-US" dirty="0"/>
              <a:t>hunger-games.net</a:t>
            </a:r>
          </a:p>
        </p:txBody>
      </p:sp>
    </p:spTree>
    <p:extLst>
      <p:ext uri="{BB962C8B-B14F-4D97-AF65-F5344CB8AC3E}">
        <p14:creationId xmlns:p14="http://schemas.microsoft.com/office/powerpoint/2010/main" val="33800210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330</TotalTime>
  <Words>1838</Words>
  <Application>Microsoft Office PowerPoint</Application>
  <PresentationFormat>On-screen Show (4:3)</PresentationFormat>
  <Paragraphs>118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BlackTie</vt:lpstr>
      <vt:lpstr>Modeling</vt:lpstr>
      <vt:lpstr>A for agencies:</vt:lpstr>
      <vt:lpstr>B for bold:</vt:lpstr>
      <vt:lpstr>C for catalog model:</vt:lpstr>
      <vt:lpstr>D.</vt:lpstr>
      <vt:lpstr>E for eye model:</vt:lpstr>
      <vt:lpstr>F for features: </vt:lpstr>
      <vt:lpstr>G.</vt:lpstr>
      <vt:lpstr>H for Haute Couture</vt:lpstr>
      <vt:lpstr>I for information:</vt:lpstr>
      <vt:lpstr>J is for jobs: </vt:lpstr>
      <vt:lpstr>K.</vt:lpstr>
      <vt:lpstr>L is for lifestyle models</vt:lpstr>
      <vt:lpstr>M for Model Management.</vt:lpstr>
      <vt:lpstr>N for next top model</vt:lpstr>
      <vt:lpstr>O for overweight models</vt:lpstr>
      <vt:lpstr>P for posing</vt:lpstr>
      <vt:lpstr>Q for queen:</vt:lpstr>
      <vt:lpstr>R is for runway model:</vt:lpstr>
      <vt:lpstr>S For size:</vt:lpstr>
      <vt:lpstr>T for twiggy</vt:lpstr>
      <vt:lpstr>Unique features:</vt:lpstr>
      <vt:lpstr>V for valention </vt:lpstr>
      <vt:lpstr>W for weight:</vt:lpstr>
      <vt:lpstr>X.</vt:lpstr>
      <vt:lpstr>Y for Yves Saint Laurent</vt:lpstr>
      <vt:lpstr>Z.</vt:lpstr>
      <vt:lpstr>Citation: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dc:title>
  <dc:creator>acs</dc:creator>
  <cp:lastModifiedBy>acs</cp:lastModifiedBy>
  <cp:revision>25</cp:revision>
  <dcterms:created xsi:type="dcterms:W3CDTF">2011-12-12T17:40:59Z</dcterms:created>
  <dcterms:modified xsi:type="dcterms:W3CDTF">2011-12-20T18:09:17Z</dcterms:modified>
</cp:coreProperties>
</file>